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436F"/>
    <a:srgbClr val="39A2EB"/>
    <a:srgbClr val="35A5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3" d="100"/>
          <a:sy n="53" d="100"/>
        </p:scale>
        <p:origin x="264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6830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60810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4854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21757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84138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20229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61039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43039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51274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83791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93017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A58269-F08B-4230-9FDA-0B4AF7273218}" type="datetimeFigureOut">
              <a:rPr lang="en-SG" smtClean="0"/>
              <a:t>22/1/2026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F1AAE2-36B7-4449-988A-31C3CDFBADCF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09508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56336B-9470-E8F6-E157-2673FF3B6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EDB56B-D8FA-8E40-00A9-D180E7D7C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"/>
            <a:ext cx="6858000" cy="9779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1B6D35-60A8-3B3A-A519-DFFDE7BE20D9}"/>
              </a:ext>
            </a:extLst>
          </p:cNvPr>
          <p:cNvSpPr/>
          <p:nvPr/>
        </p:nvSpPr>
        <p:spPr>
          <a:xfrm>
            <a:off x="420914" y="1524000"/>
            <a:ext cx="3701143" cy="18433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D29385-B1F4-4532-2829-51590D83580B}"/>
              </a:ext>
            </a:extLst>
          </p:cNvPr>
          <p:cNvSpPr/>
          <p:nvPr/>
        </p:nvSpPr>
        <p:spPr>
          <a:xfrm>
            <a:off x="2706915" y="1835088"/>
            <a:ext cx="2068286" cy="86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096FB4-2071-B504-C991-05849CA9B17C}"/>
              </a:ext>
            </a:extLst>
          </p:cNvPr>
          <p:cNvSpPr/>
          <p:nvPr/>
        </p:nvSpPr>
        <p:spPr>
          <a:xfrm>
            <a:off x="169232" y="468006"/>
            <a:ext cx="2068286" cy="86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319809-BCE8-2AEF-178B-D122965F8B06}"/>
              </a:ext>
            </a:extLst>
          </p:cNvPr>
          <p:cNvSpPr txBox="1"/>
          <p:nvPr/>
        </p:nvSpPr>
        <p:spPr>
          <a:xfrm>
            <a:off x="836385" y="886494"/>
            <a:ext cx="2561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2400" dirty="0">
                <a:solidFill>
                  <a:schemeClr val="bg1">
                    <a:lumMod val="7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Posterama" panose="020B0502040204020203" pitchFamily="34" charset="0"/>
              </a:rPr>
              <a:t>CABINET</a:t>
            </a:r>
            <a:endParaRPr lang="en-SG" sz="2400" dirty="0">
              <a:solidFill>
                <a:schemeClr val="bg1">
                  <a:lumMod val="75000"/>
                </a:schemeClr>
              </a:solidFill>
              <a:latin typeface="Segoe UI Black" panose="020B0A02040204020203" pitchFamily="34" charset="0"/>
              <a:ea typeface="Segoe UI Black" panose="020B0A02040204020203" pitchFamily="34" charset="0"/>
              <a:cs typeface="Posterama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BD767B-C3A2-39FE-3BD7-3F60890B7FF5}"/>
              </a:ext>
            </a:extLst>
          </p:cNvPr>
          <p:cNvSpPr txBox="1"/>
          <p:nvPr/>
        </p:nvSpPr>
        <p:spPr>
          <a:xfrm>
            <a:off x="653144" y="1371762"/>
            <a:ext cx="29282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4000" dirty="0">
                <a:solidFill>
                  <a:srgbClr val="39A2EB"/>
                </a:solidFill>
                <a:latin typeface="Roboto Condensed Light" panose="02000000000000000000" pitchFamily="2" charset="0"/>
                <a:ea typeface="Roboto Condensed Light" panose="02000000000000000000" pitchFamily="2" charset="0"/>
              </a:rPr>
              <a:t>Dr Skander </a:t>
            </a:r>
            <a:r>
              <a:rPr lang="fr-CA" sz="4000" dirty="0">
                <a:solidFill>
                  <a:srgbClr val="39A2EB"/>
                </a:solidFill>
                <a:latin typeface="Roboto SemiCondensed ExtraBold" panose="02000000000000000000" pitchFamily="2" charset="0"/>
                <a:ea typeface="Roboto SemiCondensed ExtraBold" panose="02000000000000000000" pitchFamily="2" charset="0"/>
              </a:rPr>
              <a:t>Kamoun</a:t>
            </a:r>
            <a:endParaRPr lang="en-SG" sz="4000" dirty="0">
              <a:solidFill>
                <a:srgbClr val="39A2EB"/>
              </a:solidFill>
              <a:latin typeface="Roboto SemiCondensed ExtraBold" panose="02000000000000000000" pitchFamily="2" charset="0"/>
              <a:ea typeface="Roboto SemiCondensed ExtraBold" panose="020000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706D7F-1ABE-0EF0-2129-24BFB02A3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523" y="4990579"/>
            <a:ext cx="2676876" cy="270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677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</Words>
  <Application>Microsoft Office PowerPoint</Application>
  <PresentationFormat>A4 Paper (210x297 mm)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Roboto Condensed Light</vt:lpstr>
      <vt:lpstr>Roboto SemiCondensed ExtraBold</vt:lpstr>
      <vt:lpstr>Segoe UI Black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Rached Maalej</dc:creator>
  <cp:lastModifiedBy>Rached Maalej</cp:lastModifiedBy>
  <cp:revision>5</cp:revision>
  <dcterms:created xsi:type="dcterms:W3CDTF">2026-01-19T09:47:14Z</dcterms:created>
  <dcterms:modified xsi:type="dcterms:W3CDTF">2026-01-22T11:43:34Z</dcterms:modified>
</cp:coreProperties>
</file>

<file path=docProps/thumbnail.jpeg>
</file>